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49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9C03E-5593-4ED2-9103-84F654929403}" type="datetimeFigureOut">
              <a:rPr lang="pl-PL" smtClean="0"/>
              <a:t>15.01.2021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9E11-9EF2-4604-843E-27AFD6F72DE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9C03E-5593-4ED2-9103-84F654929403}" type="datetimeFigureOut">
              <a:rPr lang="pl-PL" smtClean="0"/>
              <a:t>15.01.2021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9E11-9EF2-4604-843E-27AFD6F72DE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9C03E-5593-4ED2-9103-84F654929403}" type="datetimeFigureOut">
              <a:rPr lang="pl-PL" smtClean="0"/>
              <a:t>15.01.2021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9E11-9EF2-4604-843E-27AFD6F72DE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9C03E-5593-4ED2-9103-84F654929403}" type="datetimeFigureOut">
              <a:rPr lang="pl-PL" smtClean="0"/>
              <a:t>15.01.2021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9E11-9EF2-4604-843E-27AFD6F72DE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9C03E-5593-4ED2-9103-84F654929403}" type="datetimeFigureOut">
              <a:rPr lang="pl-PL" smtClean="0"/>
              <a:t>15.01.2021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9E11-9EF2-4604-843E-27AFD6F72DE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9C03E-5593-4ED2-9103-84F654929403}" type="datetimeFigureOut">
              <a:rPr lang="pl-PL" smtClean="0"/>
              <a:t>15.01.2021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9E11-9EF2-4604-843E-27AFD6F72DE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9C03E-5593-4ED2-9103-84F654929403}" type="datetimeFigureOut">
              <a:rPr lang="pl-PL" smtClean="0"/>
              <a:t>15.01.2021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9E11-9EF2-4604-843E-27AFD6F72DE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9C03E-5593-4ED2-9103-84F654929403}" type="datetimeFigureOut">
              <a:rPr lang="pl-PL" smtClean="0"/>
              <a:t>15.01.2021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9E11-9EF2-4604-843E-27AFD6F72DE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9C03E-5593-4ED2-9103-84F654929403}" type="datetimeFigureOut">
              <a:rPr lang="pl-PL" smtClean="0"/>
              <a:t>15.01.2021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9E11-9EF2-4604-843E-27AFD6F72DE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9C03E-5593-4ED2-9103-84F654929403}" type="datetimeFigureOut">
              <a:rPr lang="pl-PL" smtClean="0"/>
              <a:t>15.01.2021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9E11-9EF2-4604-843E-27AFD6F72DE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9C03E-5593-4ED2-9103-84F654929403}" type="datetimeFigureOut">
              <a:rPr lang="pl-PL" smtClean="0"/>
              <a:t>15.01.2021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9E11-9EF2-4604-843E-27AFD6F72DE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9C03E-5593-4ED2-9103-84F654929403}" type="datetimeFigureOut">
              <a:rPr lang="pl-PL" smtClean="0"/>
              <a:t>15.01.2021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89E11-9EF2-4604-843E-27AFD6F72DE7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 flipH="1">
            <a:off x="5148064" y="2420888"/>
            <a:ext cx="2664296" cy="324036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My </a:t>
            </a:r>
            <a:r>
              <a:rPr lang="pl-PL" dirty="0" err="1" smtClean="0"/>
              <a:t>mom</a:t>
            </a:r>
            <a:r>
              <a:rPr lang="pl-PL" dirty="0" smtClean="0"/>
              <a:t> </a:t>
            </a:r>
            <a:r>
              <a:rPr lang="pl-PL" dirty="0" err="1" smtClean="0"/>
              <a:t>always</a:t>
            </a:r>
            <a:r>
              <a:rPr lang="pl-PL" dirty="0" smtClean="0"/>
              <a:t> </a:t>
            </a:r>
            <a:r>
              <a:rPr lang="pl-PL" dirty="0" err="1" smtClean="0"/>
              <a:t>says</a:t>
            </a:r>
            <a:r>
              <a:rPr lang="pl-PL" dirty="0" smtClean="0"/>
              <a:t> </a:t>
            </a:r>
            <a:r>
              <a:rPr lang="pl-PL" dirty="0" smtClean="0"/>
              <a:t>,,</a:t>
            </a:r>
            <a:r>
              <a:rPr lang="pl-PL" dirty="0" err="1" smtClean="0"/>
              <a:t>Practice</a:t>
            </a:r>
            <a:r>
              <a:rPr lang="pl-PL" dirty="0" smtClean="0"/>
              <a:t> make </a:t>
            </a:r>
            <a:r>
              <a:rPr lang="pl-PL" dirty="0" err="1" smtClean="0"/>
              <a:t>perfect</a:t>
            </a:r>
            <a:r>
              <a:rPr lang="pl-PL" dirty="0" smtClean="0"/>
              <a:t>’’.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923928" y="692696"/>
            <a:ext cx="5220072" cy="1340768"/>
          </a:xfrm>
        </p:spPr>
        <p:txBody>
          <a:bodyPr>
            <a:normAutofit/>
          </a:bodyPr>
          <a:lstStyle/>
          <a:p>
            <a:r>
              <a:rPr lang="pl-PL" dirty="0" err="1" smtClean="0">
                <a:solidFill>
                  <a:srgbClr val="FF0000"/>
                </a:solidFill>
              </a:rPr>
              <a:t>Practice</a:t>
            </a:r>
            <a:r>
              <a:rPr lang="pl-PL" dirty="0" smtClean="0">
                <a:solidFill>
                  <a:srgbClr val="FF0000"/>
                </a:solidFill>
              </a:rPr>
              <a:t> make </a:t>
            </a:r>
            <a:r>
              <a:rPr lang="pl-PL" dirty="0" err="1" smtClean="0">
                <a:solidFill>
                  <a:srgbClr val="FF0000"/>
                </a:solidFill>
              </a:rPr>
              <a:t>perfect</a:t>
            </a:r>
            <a:r>
              <a:rPr lang="pl-PL" dirty="0" smtClean="0">
                <a:solidFill>
                  <a:srgbClr val="FF0000"/>
                </a:solidFill>
              </a:rPr>
              <a:t>.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Praktyka czyni mistrza.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11266" name="Picture 2" descr="Leonardo da Vinci – Wikipedia, wolna encyklop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1025"/>
            <a:ext cx="4000500" cy="6276975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Dziękuję za uwagę</a:t>
            </a:r>
            <a:endParaRPr lang="pl-PL" dirty="0"/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Autor: Urszula </a:t>
            </a:r>
            <a:r>
              <a:rPr lang="pl-PL" dirty="0" err="1" smtClean="0"/>
              <a:t>Chodnicka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15306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5656" y="-315416"/>
            <a:ext cx="5040560" cy="1872208"/>
          </a:xfrm>
        </p:spPr>
        <p:txBody>
          <a:bodyPr>
            <a:normAutofit/>
          </a:bodyPr>
          <a:lstStyle/>
          <a:p>
            <a:pPr algn="ctr"/>
            <a:r>
              <a:rPr lang="pl-PL" b="0" dirty="0" err="1" smtClean="0">
                <a:solidFill>
                  <a:srgbClr val="FF0000"/>
                </a:solidFill>
              </a:rPr>
              <a:t>Everywhere</a:t>
            </a:r>
            <a:r>
              <a:rPr lang="pl-PL" b="0" dirty="0" smtClean="0">
                <a:solidFill>
                  <a:srgbClr val="FF0000"/>
                </a:solidFill>
              </a:rPr>
              <a:t> </a:t>
            </a:r>
            <a:r>
              <a:rPr lang="pl-PL" b="0" dirty="0" err="1" smtClean="0">
                <a:solidFill>
                  <a:srgbClr val="FF0000"/>
                </a:solidFill>
              </a:rPr>
              <a:t>is</a:t>
            </a:r>
            <a:r>
              <a:rPr lang="pl-PL" b="0" dirty="0" smtClean="0">
                <a:solidFill>
                  <a:srgbClr val="FF0000"/>
                </a:solidFill>
              </a:rPr>
              <a:t> </a:t>
            </a:r>
            <a:r>
              <a:rPr lang="pl-PL" b="0" dirty="0" err="1" smtClean="0">
                <a:solidFill>
                  <a:srgbClr val="FF0000"/>
                </a:solidFill>
              </a:rPr>
              <a:t>good</a:t>
            </a:r>
            <a:r>
              <a:rPr lang="pl-PL" b="0" dirty="0" smtClean="0">
                <a:solidFill>
                  <a:srgbClr val="FF0000"/>
                </a:solidFill>
              </a:rPr>
              <a:t> </a:t>
            </a:r>
            <a:r>
              <a:rPr lang="pl-PL" b="0" dirty="0" smtClean="0">
                <a:solidFill>
                  <a:srgbClr val="FF0000"/>
                </a:solidFill>
              </a:rPr>
              <a:t>but </a:t>
            </a:r>
            <a:r>
              <a:rPr lang="pl-PL" b="0" dirty="0" err="1" smtClean="0">
                <a:solidFill>
                  <a:srgbClr val="FF0000"/>
                </a:solidFill>
              </a:rPr>
              <a:t>home</a:t>
            </a:r>
            <a:r>
              <a:rPr lang="pl-PL" b="0" dirty="0" smtClean="0">
                <a:solidFill>
                  <a:srgbClr val="FF0000"/>
                </a:solidFill>
              </a:rPr>
              <a:t> </a:t>
            </a:r>
            <a:r>
              <a:rPr lang="pl-PL" b="0" dirty="0" err="1" smtClean="0">
                <a:solidFill>
                  <a:srgbClr val="FF0000"/>
                </a:solidFill>
              </a:rPr>
              <a:t>is</a:t>
            </a:r>
            <a:r>
              <a:rPr lang="pl-PL" b="0" dirty="0" smtClean="0">
                <a:solidFill>
                  <a:srgbClr val="FF0000"/>
                </a:solidFill>
              </a:rPr>
              <a:t> </a:t>
            </a:r>
            <a:r>
              <a:rPr lang="pl-PL" b="0" dirty="0" err="1" smtClean="0">
                <a:solidFill>
                  <a:srgbClr val="FF0000"/>
                </a:solidFill>
              </a:rPr>
              <a:t>best</a:t>
            </a:r>
            <a:r>
              <a:rPr lang="pl-PL" b="0" dirty="0" smtClean="0">
                <a:solidFill>
                  <a:srgbClr val="FF0000"/>
                </a:solidFill>
              </a:rPr>
              <a:t>.</a:t>
            </a:r>
            <a:br>
              <a:rPr lang="pl-PL" b="0" dirty="0" smtClean="0">
                <a:solidFill>
                  <a:srgbClr val="FF0000"/>
                </a:solidFill>
              </a:rPr>
            </a:br>
            <a:r>
              <a:rPr lang="pl-PL" b="0" dirty="0" smtClean="0"/>
              <a:t>Wszędzie dobrze ale w domu najlepiej.</a:t>
            </a:r>
            <a:endParaRPr lang="pl-PL" b="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 flipV="1">
            <a:off x="11556776" y="6812281"/>
            <a:ext cx="206818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pl-PL" dirty="0" smtClean="0"/>
              <a:t>                                       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999783" y="1412776"/>
            <a:ext cx="2144217" cy="4547047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pl-PL" dirty="0" smtClean="0"/>
          </a:p>
          <a:p>
            <a:endParaRPr lang="pl-PL" sz="2400" dirty="0"/>
          </a:p>
          <a:p>
            <a:r>
              <a:rPr lang="en-US" sz="2400" dirty="0" smtClean="0"/>
              <a:t>After </a:t>
            </a:r>
            <a:r>
              <a:rPr lang="en-US" sz="2400" dirty="0"/>
              <a:t>returning home, my dad says "everywhere is good but home is </a:t>
            </a:r>
            <a:r>
              <a:rPr lang="en-US" sz="2400" dirty="0" smtClean="0"/>
              <a:t>best„</a:t>
            </a:r>
            <a:r>
              <a:rPr lang="pl-PL" sz="2400" dirty="0" smtClean="0"/>
              <a:t>.</a:t>
            </a:r>
            <a:endParaRPr lang="pl-PL" sz="2400" dirty="0"/>
          </a:p>
        </p:txBody>
      </p:sp>
      <p:pic>
        <p:nvPicPr>
          <p:cNvPr id="14338" name="Picture 2" descr="Ultimate Comics Blog: KASETY VHS, RIVERDALE I JUGHE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6923202" cy="472514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3816424" cy="1162050"/>
          </a:xfrm>
        </p:spPr>
        <p:txBody>
          <a:bodyPr>
            <a:noAutofit/>
          </a:bodyPr>
          <a:lstStyle/>
          <a:p>
            <a:r>
              <a:rPr lang="pl-PL" b="0" dirty="0" err="1" smtClean="0">
                <a:solidFill>
                  <a:srgbClr val="FF0000"/>
                </a:solidFill>
              </a:rPr>
              <a:t>Friends</a:t>
            </a:r>
            <a:r>
              <a:rPr lang="pl-PL" b="0" dirty="0" smtClean="0">
                <a:solidFill>
                  <a:srgbClr val="FF0000"/>
                </a:solidFill>
              </a:rPr>
              <a:t> </a:t>
            </a:r>
            <a:r>
              <a:rPr lang="pl-PL" b="0" dirty="0" err="1" smtClean="0">
                <a:solidFill>
                  <a:srgbClr val="FF0000"/>
                </a:solidFill>
              </a:rPr>
              <a:t>are</a:t>
            </a:r>
            <a:r>
              <a:rPr lang="pl-PL" b="0" dirty="0" smtClean="0">
                <a:solidFill>
                  <a:srgbClr val="FF0000"/>
                </a:solidFill>
              </a:rPr>
              <a:t> </a:t>
            </a:r>
            <a:r>
              <a:rPr lang="pl-PL" b="0" dirty="0" err="1" smtClean="0">
                <a:solidFill>
                  <a:srgbClr val="FF0000"/>
                </a:solidFill>
              </a:rPr>
              <a:t>knwon</a:t>
            </a:r>
            <a:r>
              <a:rPr lang="pl-PL" b="0" dirty="0" smtClean="0">
                <a:solidFill>
                  <a:srgbClr val="FF0000"/>
                </a:solidFill>
              </a:rPr>
              <a:t> </a:t>
            </a:r>
            <a:r>
              <a:rPr lang="pl-PL" b="0" dirty="0" err="1" smtClean="0">
                <a:solidFill>
                  <a:srgbClr val="FF0000"/>
                </a:solidFill>
              </a:rPr>
              <a:t>in</a:t>
            </a:r>
            <a:r>
              <a:rPr lang="pl-PL" b="0" dirty="0" smtClean="0">
                <a:solidFill>
                  <a:srgbClr val="FF0000"/>
                </a:solidFill>
              </a:rPr>
              <a:t> </a:t>
            </a:r>
            <a:r>
              <a:rPr lang="pl-PL" b="0" dirty="0" err="1" smtClean="0">
                <a:solidFill>
                  <a:srgbClr val="FF0000"/>
                </a:solidFill>
              </a:rPr>
              <a:t>proverty</a:t>
            </a:r>
            <a:r>
              <a:rPr lang="pl-PL" b="0" dirty="0" smtClean="0">
                <a:solidFill>
                  <a:srgbClr val="FF0000"/>
                </a:solidFill>
              </a:rPr>
              <a:t>.</a:t>
            </a:r>
            <a:br>
              <a:rPr lang="pl-PL" b="0" dirty="0" smtClean="0">
                <a:solidFill>
                  <a:srgbClr val="FF0000"/>
                </a:solidFill>
              </a:rPr>
            </a:br>
            <a:r>
              <a:rPr lang="pl-PL" b="0" dirty="0" smtClean="0"/>
              <a:t>Przyjaciół poznaje się w biedzie.</a:t>
            </a:r>
            <a:endParaRPr lang="pl-PL" b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04048" y="332656"/>
            <a:ext cx="3008313" cy="4691063"/>
          </a:xfrm>
        </p:spPr>
        <p:txBody>
          <a:bodyPr/>
          <a:lstStyle/>
          <a:p>
            <a:r>
              <a:rPr lang="en-US" sz="2400" dirty="0" smtClean="0"/>
              <a:t>For </a:t>
            </a:r>
            <a:r>
              <a:rPr lang="en-US" sz="2400" dirty="0"/>
              <a:t>the rest of my life I will remember that "Friends are known in </a:t>
            </a:r>
            <a:r>
              <a:rPr lang="en-US" sz="2400" dirty="0" smtClean="0"/>
              <a:t>poverty„</a:t>
            </a:r>
            <a:r>
              <a:rPr lang="pl-PL" sz="2400" dirty="0" smtClean="0"/>
              <a:t>.</a:t>
            </a:r>
            <a:endParaRPr lang="pl-PL" sz="2400" dirty="0"/>
          </a:p>
        </p:txBody>
      </p:sp>
      <p:pic>
        <p:nvPicPr>
          <p:cNvPr id="15362" name="Picture 2" descr="Stranger Things 3&quot; Highlights Max and Eleven's Friendship | Teen Vog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9144000" cy="4581128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59832" y="0"/>
            <a:ext cx="4896544" cy="1944216"/>
          </a:xfrm>
        </p:spPr>
        <p:txBody>
          <a:bodyPr>
            <a:noAutofit/>
          </a:bodyPr>
          <a:lstStyle/>
          <a:p>
            <a:r>
              <a:rPr lang="pl-PL" sz="2800" b="0" dirty="0" err="1" smtClean="0">
                <a:solidFill>
                  <a:srgbClr val="FF0000"/>
                </a:solidFill>
              </a:rPr>
              <a:t>Better</a:t>
            </a:r>
            <a:r>
              <a:rPr lang="pl-PL" sz="2800" b="0" dirty="0" smtClean="0">
                <a:solidFill>
                  <a:srgbClr val="FF0000"/>
                </a:solidFill>
              </a:rPr>
              <a:t> </a:t>
            </a:r>
            <a:r>
              <a:rPr lang="pl-PL" sz="2800" b="0" dirty="0" err="1" smtClean="0">
                <a:solidFill>
                  <a:srgbClr val="FF0000"/>
                </a:solidFill>
              </a:rPr>
              <a:t>late</a:t>
            </a:r>
            <a:r>
              <a:rPr lang="pl-PL" sz="2800" b="0" dirty="0" smtClean="0">
                <a:solidFill>
                  <a:srgbClr val="FF0000"/>
                </a:solidFill>
              </a:rPr>
              <a:t> </a:t>
            </a:r>
            <a:r>
              <a:rPr lang="pl-PL" sz="2800" b="0" dirty="0" err="1" smtClean="0">
                <a:solidFill>
                  <a:srgbClr val="FF0000"/>
                </a:solidFill>
              </a:rPr>
              <a:t>than</a:t>
            </a:r>
            <a:r>
              <a:rPr lang="pl-PL" sz="2800" b="0" dirty="0" smtClean="0">
                <a:solidFill>
                  <a:srgbClr val="FF0000"/>
                </a:solidFill>
              </a:rPr>
              <a:t> </a:t>
            </a:r>
            <a:r>
              <a:rPr lang="pl-PL" sz="2800" b="0" dirty="0" err="1" smtClean="0">
                <a:solidFill>
                  <a:srgbClr val="FF0000"/>
                </a:solidFill>
              </a:rPr>
              <a:t>ever</a:t>
            </a:r>
            <a:r>
              <a:rPr lang="pl-PL" sz="2800" b="0" dirty="0" smtClean="0">
                <a:solidFill>
                  <a:srgbClr val="FF0000"/>
                </a:solidFill>
              </a:rPr>
              <a:t>.</a:t>
            </a:r>
            <a:br>
              <a:rPr lang="pl-PL" sz="2800" b="0" dirty="0" smtClean="0">
                <a:solidFill>
                  <a:srgbClr val="FF0000"/>
                </a:solidFill>
              </a:rPr>
            </a:br>
            <a:r>
              <a:rPr lang="pl-PL" sz="2800" b="0" dirty="0" smtClean="0"/>
              <a:t>Lepiej późno niż wcale.</a:t>
            </a:r>
            <a:endParaRPr lang="pl-PL" sz="2800" b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13624" y="2420888"/>
            <a:ext cx="3008313" cy="4691063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/>
              <a:t>Better late than </a:t>
            </a:r>
            <a:r>
              <a:rPr lang="pl-PL" sz="2400" dirty="0" err="1" smtClean="0"/>
              <a:t>never</a:t>
            </a:r>
            <a:r>
              <a:rPr lang="en-US" sz="2400" dirty="0" smtClean="0"/>
              <a:t> </a:t>
            </a:r>
            <a:r>
              <a:rPr lang="pl-PL" sz="2400" dirty="0" smtClean="0"/>
              <a:t>to make </a:t>
            </a:r>
            <a:r>
              <a:rPr lang="pl-PL" sz="2400" dirty="0" err="1" smtClean="0"/>
              <a:t>wishes</a:t>
            </a:r>
            <a:r>
              <a:rPr lang="pl-PL" sz="2400" dirty="0" smtClean="0"/>
              <a:t>.</a:t>
            </a:r>
            <a:endParaRPr lang="pl-PL" sz="24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 flipV="1">
            <a:off x="12276856" y="7487736"/>
            <a:ext cx="144016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pl-PL" dirty="0" smtClean="0"/>
              <a:t>                            </a:t>
            </a:r>
            <a:endParaRPr lang="pl-PL" dirty="0"/>
          </a:p>
        </p:txBody>
      </p:sp>
      <p:pic>
        <p:nvPicPr>
          <p:cNvPr id="16386" name="Picture 2" descr="Etykieta wręczania prezentów - styl.p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276872"/>
            <a:ext cx="5449130" cy="378904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67744" y="476672"/>
            <a:ext cx="5184576" cy="1152128"/>
          </a:xfrm>
        </p:spPr>
        <p:txBody>
          <a:bodyPr>
            <a:normAutofit/>
          </a:bodyPr>
          <a:lstStyle/>
          <a:p>
            <a:pPr algn="ctr"/>
            <a:r>
              <a:rPr lang="pl-PL" sz="2800" b="0" dirty="0" smtClean="0">
                <a:solidFill>
                  <a:srgbClr val="FF0000"/>
                </a:solidFill>
              </a:rPr>
              <a:t>I</a:t>
            </a:r>
            <a:r>
              <a:rPr lang="en-US" sz="2800" b="0" dirty="0" smtClean="0">
                <a:solidFill>
                  <a:srgbClr val="FF0000"/>
                </a:solidFill>
              </a:rPr>
              <a:t>t </a:t>
            </a:r>
            <a:r>
              <a:rPr lang="en-US" sz="2800" b="0" dirty="0">
                <a:solidFill>
                  <a:srgbClr val="FF0000"/>
                </a:solidFill>
              </a:rPr>
              <a:t>will heal by the </a:t>
            </a:r>
            <a:r>
              <a:rPr lang="en-US" sz="2800" b="0" dirty="0" smtClean="0">
                <a:solidFill>
                  <a:srgbClr val="FF0000"/>
                </a:solidFill>
              </a:rPr>
              <a:t>wedding</a:t>
            </a:r>
            <a:r>
              <a:rPr lang="pl-PL" sz="2800" b="0" dirty="0" smtClean="0">
                <a:solidFill>
                  <a:srgbClr val="FF0000"/>
                </a:solidFill>
              </a:rPr>
              <a:t>.</a:t>
            </a:r>
            <a:br>
              <a:rPr lang="pl-PL" sz="2800" b="0" dirty="0" smtClean="0">
                <a:solidFill>
                  <a:srgbClr val="FF0000"/>
                </a:solidFill>
              </a:rPr>
            </a:br>
            <a:r>
              <a:rPr lang="pl-PL" b="0" dirty="0" smtClean="0"/>
              <a:t>Do wesela się zagoi.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641080" y="273051"/>
            <a:ext cx="45719" cy="5960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pl-PL" dirty="0" smtClean="0"/>
              <a:t>                  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512" y="2564904"/>
            <a:ext cx="2483768" cy="5445224"/>
          </a:xfrm>
        </p:spPr>
        <p:txBody>
          <a:bodyPr>
            <a:normAutofit/>
          </a:bodyPr>
          <a:lstStyle/>
          <a:p>
            <a:r>
              <a:rPr lang="pl-PL" sz="2400" dirty="0" smtClean="0"/>
              <a:t>My </a:t>
            </a:r>
            <a:r>
              <a:rPr lang="pl-PL" sz="2400" dirty="0" err="1" smtClean="0"/>
              <a:t>grandmother</a:t>
            </a:r>
            <a:r>
              <a:rPr lang="pl-PL" sz="2400" dirty="0" smtClean="0"/>
              <a:t> </a:t>
            </a:r>
            <a:r>
              <a:rPr lang="pl-PL" sz="2400" dirty="0" err="1" smtClean="0"/>
              <a:t>always</a:t>
            </a:r>
            <a:r>
              <a:rPr lang="pl-PL" sz="2400" dirty="0" smtClean="0"/>
              <a:t> </a:t>
            </a:r>
            <a:r>
              <a:rPr lang="pl-PL" sz="2400" dirty="0" err="1" smtClean="0"/>
              <a:t>says</a:t>
            </a:r>
            <a:r>
              <a:rPr lang="pl-PL" sz="2400" dirty="0" smtClean="0"/>
              <a:t> </a:t>
            </a:r>
            <a:r>
              <a:rPr lang="pl-PL" sz="2400" dirty="0" smtClean="0"/>
              <a:t>,,It will </a:t>
            </a:r>
            <a:r>
              <a:rPr lang="pl-PL" sz="2400" dirty="0" err="1" smtClean="0"/>
              <a:t>heal</a:t>
            </a:r>
            <a:r>
              <a:rPr lang="pl-PL" sz="2400" dirty="0" smtClean="0"/>
              <a:t> by the </a:t>
            </a:r>
            <a:r>
              <a:rPr lang="pl-PL" sz="2400" dirty="0" err="1" smtClean="0"/>
              <a:t>wedding</a:t>
            </a:r>
            <a:r>
              <a:rPr lang="pl-PL" sz="2400" dirty="0" smtClean="0"/>
              <a:t>’’.</a:t>
            </a:r>
            <a:endParaRPr lang="pl-PL" sz="2400" dirty="0"/>
          </a:p>
        </p:txBody>
      </p:sp>
      <p:pic>
        <p:nvPicPr>
          <p:cNvPr id="17410" name="Picture 2" descr="Pielęgnacja rany – oto praktyczne wskazówki! - Poradnik Apteki Gemi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25" y="2457449"/>
            <a:ext cx="6619875" cy="4400551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55776" y="-531440"/>
            <a:ext cx="4968552" cy="2060848"/>
          </a:xfrm>
        </p:spPr>
        <p:txBody>
          <a:bodyPr>
            <a:normAutofit/>
          </a:bodyPr>
          <a:lstStyle/>
          <a:p>
            <a:r>
              <a:rPr lang="en-US" sz="2800" b="0" dirty="0">
                <a:solidFill>
                  <a:srgbClr val="FF0000"/>
                </a:solidFill>
              </a:rPr>
              <a:t>Never judge a book by its cover</a:t>
            </a:r>
            <a:r>
              <a:rPr lang="en-US" sz="2800" b="0" dirty="0" smtClean="0">
                <a:solidFill>
                  <a:srgbClr val="FF0000"/>
                </a:solidFill>
              </a:rPr>
              <a:t>.</a:t>
            </a:r>
            <a:r>
              <a:rPr lang="pl-PL" sz="2800" b="0" dirty="0" smtClean="0">
                <a:solidFill>
                  <a:srgbClr val="FF0000"/>
                </a:solidFill>
              </a:rPr>
              <a:t/>
            </a:r>
            <a:br>
              <a:rPr lang="pl-PL" sz="2800" b="0" dirty="0" smtClean="0">
                <a:solidFill>
                  <a:srgbClr val="FF0000"/>
                </a:solidFill>
              </a:rPr>
            </a:br>
            <a:r>
              <a:rPr lang="pl-PL" b="0" dirty="0" smtClean="0"/>
              <a:t>Nigdy nie oceniaj książki po okładce.</a:t>
            </a:r>
            <a:endParaRPr lang="pl-PL" b="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588224" y="4005064"/>
            <a:ext cx="2098576" cy="2121099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91579" y="2458815"/>
            <a:ext cx="3008313" cy="46910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 </a:t>
            </a:r>
            <a:r>
              <a:rPr lang="en-US" sz="2400" dirty="0"/>
              <a:t>am taught not to judge a book by its cover.</a:t>
            </a:r>
            <a:endParaRPr lang="pl-PL" sz="2400" dirty="0"/>
          </a:p>
        </p:txBody>
      </p:sp>
      <p:pic>
        <p:nvPicPr>
          <p:cNvPr id="18434" name="Picture 2" descr="Zniszczony Książka Zniszczone - Darmowe zdjęcie na Pixab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458815"/>
            <a:ext cx="5467535" cy="364502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7975" y="1484784"/>
            <a:ext cx="3008313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700" b="0" dirty="0">
                <a:solidFill>
                  <a:srgbClr val="FF0000"/>
                </a:solidFill>
              </a:rPr>
              <a:t>A </a:t>
            </a:r>
            <a:r>
              <a:rPr lang="pl-PL" sz="2700" b="0" dirty="0" err="1">
                <a:solidFill>
                  <a:srgbClr val="FF0000"/>
                </a:solidFill>
              </a:rPr>
              <a:t>man</a:t>
            </a:r>
            <a:r>
              <a:rPr lang="pl-PL" sz="2700" b="0" dirty="0">
                <a:solidFill>
                  <a:srgbClr val="FF0000"/>
                </a:solidFill>
              </a:rPr>
              <a:t> </a:t>
            </a:r>
            <a:r>
              <a:rPr lang="pl-PL" sz="2700" b="0" dirty="0" err="1">
                <a:solidFill>
                  <a:srgbClr val="FF0000"/>
                </a:solidFill>
              </a:rPr>
              <a:t>is</a:t>
            </a:r>
            <a:r>
              <a:rPr lang="pl-PL" sz="2700" b="0" dirty="0">
                <a:solidFill>
                  <a:srgbClr val="FF0000"/>
                </a:solidFill>
              </a:rPr>
              <a:t> as old as </a:t>
            </a:r>
            <a:r>
              <a:rPr lang="pl-PL" sz="2700" b="0" dirty="0" err="1">
                <a:solidFill>
                  <a:srgbClr val="FF0000"/>
                </a:solidFill>
              </a:rPr>
              <a:t>he</a:t>
            </a:r>
            <a:r>
              <a:rPr lang="pl-PL" sz="2700" b="0" dirty="0">
                <a:solidFill>
                  <a:srgbClr val="FF0000"/>
                </a:solidFill>
              </a:rPr>
              <a:t> </a:t>
            </a:r>
            <a:r>
              <a:rPr lang="pl-PL" sz="2700" b="0" dirty="0" err="1">
                <a:solidFill>
                  <a:srgbClr val="FF0000"/>
                </a:solidFill>
              </a:rPr>
              <a:t>feels</a:t>
            </a:r>
            <a:r>
              <a:rPr lang="pl-PL" sz="2700" b="0" dirty="0">
                <a:solidFill>
                  <a:srgbClr val="FF0000"/>
                </a:solidFill>
              </a:rPr>
              <a:t>.</a:t>
            </a:r>
            <a:br>
              <a:rPr lang="pl-PL" sz="2700" b="0" dirty="0">
                <a:solidFill>
                  <a:srgbClr val="FF0000"/>
                </a:solidFill>
              </a:rPr>
            </a:br>
            <a:r>
              <a:rPr lang="pl-PL" sz="2700" b="0" dirty="0"/>
              <a:t>Człowiek ma tyle lat, na ile się czuje.</a:t>
            </a:r>
            <a:r>
              <a:rPr lang="pl-PL" b="0" dirty="0"/>
              <a:t/>
            </a:r>
            <a:br>
              <a:rPr lang="pl-PL" b="0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452320" y="4941168"/>
            <a:ext cx="1234480" cy="1184995"/>
          </a:xfrm>
        </p:spPr>
        <p:txBody>
          <a:bodyPr/>
          <a:lstStyle/>
          <a:p>
            <a:pPr>
              <a:buNone/>
            </a:pPr>
            <a:r>
              <a:rPr lang="pl-PL" smtClean="0"/>
              <a:t>        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1520" y="2996952"/>
            <a:ext cx="3008313" cy="4691063"/>
          </a:xfrm>
        </p:spPr>
        <p:txBody>
          <a:bodyPr/>
          <a:lstStyle/>
          <a:p>
            <a:r>
              <a:rPr lang="en-US" sz="2400" dirty="0" smtClean="0"/>
              <a:t>From </a:t>
            </a:r>
            <a:r>
              <a:rPr lang="en-US" sz="2400" dirty="0"/>
              <a:t>my grandfather, </a:t>
            </a:r>
            <a:r>
              <a:rPr lang="pl-PL" sz="2400" dirty="0" smtClean="0"/>
              <a:t> </a:t>
            </a:r>
            <a:r>
              <a:rPr lang="en-US" sz="2400" dirty="0" smtClean="0"/>
              <a:t>I </a:t>
            </a:r>
            <a:r>
              <a:rPr lang="en-US" sz="2400" dirty="0"/>
              <a:t>can see that a man is as old as </a:t>
            </a:r>
            <a:r>
              <a:rPr lang="pl-PL" sz="2400" dirty="0" smtClean="0"/>
              <a:t>he</a:t>
            </a:r>
            <a:r>
              <a:rPr lang="en-US" sz="2400" dirty="0" smtClean="0"/>
              <a:t> feel</a:t>
            </a:r>
            <a:r>
              <a:rPr lang="pl-PL" sz="2400" dirty="0" smtClean="0"/>
              <a:t>s.</a:t>
            </a:r>
            <a:endParaRPr lang="pl-PL" sz="2400" dirty="0"/>
          </a:p>
        </p:txBody>
      </p:sp>
      <p:sp>
        <p:nvSpPr>
          <p:cNvPr id="19458" name="AutoShape 2" descr="Najmodniejszy dziadek na Instagramie | Joy.p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460" name="AutoShape 4" descr="Najmodniejszy dziadek na Instagramie | Joy.p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462" name="AutoShape 6" descr="Najmodniejszy dziadek na Instagramie | Joy.p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464" name="AutoShape 8" descr="Najmodniejszy dziadek na Instagramie | Joy.p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466" name="AutoShape 10" descr="Najmodniejszy dziadek na Instagramie | Joy.p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9468" name="Picture 12" descr="Irvin Randle - modny dziadek [1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620688"/>
            <a:ext cx="5591455" cy="5517232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11760" y="332656"/>
            <a:ext cx="4608512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100" b="0" dirty="0">
                <a:solidFill>
                  <a:srgbClr val="FF0000"/>
                </a:solidFill>
              </a:rPr>
              <a:t>All </a:t>
            </a:r>
            <a:r>
              <a:rPr lang="pl-PL" sz="3100" b="0" dirty="0" err="1">
                <a:solidFill>
                  <a:srgbClr val="FF0000"/>
                </a:solidFill>
              </a:rPr>
              <a:t>roads</a:t>
            </a:r>
            <a:r>
              <a:rPr lang="pl-PL" sz="3100" b="0" dirty="0">
                <a:solidFill>
                  <a:srgbClr val="FF0000"/>
                </a:solidFill>
              </a:rPr>
              <a:t> </a:t>
            </a:r>
            <a:r>
              <a:rPr lang="pl-PL" sz="3100" b="0" dirty="0" err="1">
                <a:solidFill>
                  <a:srgbClr val="FF0000"/>
                </a:solidFill>
              </a:rPr>
              <a:t>lead</a:t>
            </a:r>
            <a:r>
              <a:rPr lang="pl-PL" sz="3100" b="0" dirty="0">
                <a:solidFill>
                  <a:srgbClr val="FF0000"/>
                </a:solidFill>
              </a:rPr>
              <a:t> to </a:t>
            </a:r>
            <a:r>
              <a:rPr lang="pl-PL" sz="3100" b="0" dirty="0" err="1">
                <a:solidFill>
                  <a:srgbClr val="FF0000"/>
                </a:solidFill>
              </a:rPr>
              <a:t>Rome</a:t>
            </a:r>
            <a:r>
              <a:rPr lang="pl-PL" sz="3100" b="0" dirty="0">
                <a:solidFill>
                  <a:srgbClr val="FF0000"/>
                </a:solidFill>
              </a:rPr>
              <a:t>.</a:t>
            </a:r>
            <a:br>
              <a:rPr lang="pl-PL" sz="3100" b="0" dirty="0">
                <a:solidFill>
                  <a:srgbClr val="FF0000"/>
                </a:solidFill>
              </a:rPr>
            </a:br>
            <a:r>
              <a:rPr lang="pl-PL" b="0" dirty="0"/>
              <a:t>Wszystkie drogi prowadzą do Rzymu.</a:t>
            </a:r>
            <a:br>
              <a:rPr lang="pl-PL" b="0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516216" y="6021288"/>
            <a:ext cx="2170584" cy="104875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512" y="1772816"/>
            <a:ext cx="3008313" cy="4691063"/>
          </a:xfrm>
        </p:spPr>
        <p:txBody>
          <a:bodyPr/>
          <a:lstStyle/>
          <a:p>
            <a:endParaRPr lang="pl-PL" sz="2400" dirty="0" smtClean="0"/>
          </a:p>
          <a:p>
            <a:endParaRPr lang="pl-PL" sz="2400" dirty="0"/>
          </a:p>
          <a:p>
            <a:r>
              <a:rPr lang="en-US" sz="2400" dirty="0" smtClean="0"/>
              <a:t>Apparently</a:t>
            </a:r>
            <a:r>
              <a:rPr lang="pl-PL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/>
              <a:t>all roads lead to </a:t>
            </a:r>
            <a:r>
              <a:rPr lang="en-US" sz="2400" dirty="0" smtClean="0"/>
              <a:t>Rome</a:t>
            </a:r>
            <a:r>
              <a:rPr lang="pl-PL" sz="2400" dirty="0" smtClean="0"/>
              <a:t>.</a:t>
            </a:r>
            <a:endParaRPr lang="pl-PL" sz="2400" dirty="0"/>
          </a:p>
        </p:txBody>
      </p:sp>
      <p:pic>
        <p:nvPicPr>
          <p:cNvPr id="20484" name="Picture 4" descr="Apparently, All Roads Do Lead to Rome | ArchDai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772816"/>
            <a:ext cx="5468901" cy="3573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692696"/>
            <a:ext cx="6912768" cy="149976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>
                <a:solidFill>
                  <a:srgbClr val="FF0000"/>
                </a:solidFill>
              </a:rPr>
              <a:t>Let’s have marvelous adventures together. </a:t>
            </a:r>
            <a:r>
              <a:rPr lang="en-US" sz="2700" b="0" dirty="0"/>
              <a:t/>
            </a:r>
            <a:br>
              <a:rPr lang="en-US" sz="2700" b="0" dirty="0"/>
            </a:br>
            <a:r>
              <a:rPr lang="pl-PL" sz="2700" b="0" dirty="0" smtClean="0"/>
              <a:t>Przeżyjemy razem cudowne przygody</a:t>
            </a:r>
            <a:r>
              <a:rPr lang="en-US" b="0" dirty="0"/>
              <a:t/>
            </a:r>
            <a:br>
              <a:rPr lang="en-US" b="0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860032" y="3573016"/>
            <a:ext cx="3826768" cy="2553147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512" y="3006190"/>
            <a:ext cx="3008313" cy="46910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My </a:t>
            </a:r>
            <a:r>
              <a:rPr lang="en-US" sz="2400" dirty="0"/>
              <a:t>sister and her </a:t>
            </a:r>
            <a:r>
              <a:rPr lang="en-US" sz="2400" dirty="0" smtClean="0"/>
              <a:t>friend</a:t>
            </a:r>
            <a:r>
              <a:rPr lang="pl-PL" sz="2400" dirty="0" smtClean="0"/>
              <a:t>s</a:t>
            </a:r>
            <a:r>
              <a:rPr lang="en-US" sz="2400" dirty="0" smtClean="0"/>
              <a:t> </a:t>
            </a:r>
            <a:r>
              <a:rPr lang="en-US" sz="2400" dirty="0"/>
              <a:t>had wonderful adventures </a:t>
            </a:r>
            <a:r>
              <a:rPr lang="en-US" sz="2400" dirty="0" smtClean="0"/>
              <a:t>together</a:t>
            </a:r>
            <a:r>
              <a:rPr lang="pl-PL" sz="2400" dirty="0" smtClean="0"/>
              <a:t>.</a:t>
            </a:r>
            <a:endParaRPr lang="pl-PL" sz="2400" dirty="0"/>
          </a:p>
        </p:txBody>
      </p:sp>
      <p:pic>
        <p:nvPicPr>
          <p:cNvPr id="22530" name="Picture 2" descr="Comic Book Resources on Twitter: &quot;Riverdale Season 3 Trailer Takes Archie's  Iconic Jalopy For a Spin https://t.co/8acEs8CRxh… 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8948" y="2996952"/>
            <a:ext cx="5832000" cy="295609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163</Words>
  <Application>Microsoft Office PowerPoint</Application>
  <PresentationFormat>Pokaz na ekranie (4:3)</PresentationFormat>
  <Paragraphs>29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3" baseType="lpstr">
      <vt:lpstr>Arial</vt:lpstr>
      <vt:lpstr>Calibri</vt:lpstr>
      <vt:lpstr>Motyw pakietu Office</vt:lpstr>
      <vt:lpstr>My mom always says ,,Practice make perfect’’.</vt:lpstr>
      <vt:lpstr>Everywhere is good but home is best. Wszędzie dobrze ale w domu najlepiej.</vt:lpstr>
      <vt:lpstr>Friends are knwon in proverty. Przyjaciół poznaje się w biedzie.</vt:lpstr>
      <vt:lpstr>Better late than ever. Lepiej późno niż wcale.</vt:lpstr>
      <vt:lpstr>It will heal by the wedding. Do wesela się zagoi.</vt:lpstr>
      <vt:lpstr>Never judge a book by its cover. Nigdy nie oceniaj książki po okładce.</vt:lpstr>
      <vt:lpstr>A man is as old as he feels. Człowiek ma tyle lat, na ile się czuje. </vt:lpstr>
      <vt:lpstr>All roads lead to Rome. Wszystkie drogi prowadzą do Rzymu. </vt:lpstr>
      <vt:lpstr>Let’s have marvelous adventures together.  Przeżyjemy razem cudowne przygody 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Administrator</dc:creator>
  <cp:lastModifiedBy>Agnieszka Kosińska</cp:lastModifiedBy>
  <cp:revision>20</cp:revision>
  <dcterms:created xsi:type="dcterms:W3CDTF">2020-10-21T15:40:27Z</dcterms:created>
  <dcterms:modified xsi:type="dcterms:W3CDTF">2021-01-15T14:54:47Z</dcterms:modified>
</cp:coreProperties>
</file>